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9" r:id="rId4"/>
    <p:sldId id="262" r:id="rId5"/>
    <p:sldId id="269" r:id="rId6"/>
    <p:sldId id="270" r:id="rId7"/>
    <p:sldId id="271" r:id="rId8"/>
    <p:sldId id="272" r:id="rId9"/>
    <p:sldId id="266" r:id="rId10"/>
    <p:sldId id="274" r:id="rId11"/>
    <p:sldId id="278" r:id="rId12"/>
    <p:sldId id="275" r:id="rId13"/>
    <p:sldId id="279" r:id="rId14"/>
    <p:sldId id="280" r:id="rId15"/>
    <p:sldId id="284" r:id="rId16"/>
    <p:sldId id="281" r:id="rId17"/>
    <p:sldId id="282" r:id="rId18"/>
    <p:sldId id="283" r:id="rId19"/>
    <p:sldId id="285" r:id="rId20"/>
    <p:sldId id="286" r:id="rId21"/>
    <p:sldId id="273" r:id="rId2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086" autoAdjust="0"/>
  </p:normalViewPr>
  <p:slideViewPr>
    <p:cSldViewPr>
      <p:cViewPr>
        <p:scale>
          <a:sx n="114" d="100"/>
          <a:sy n="114" d="100"/>
        </p:scale>
        <p:origin x="-154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0D9D69-C194-4F4E-9E48-990ED487A6E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89672AB-0648-4C28-A461-BAD4F667536E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Do </a:t>
          </a:r>
          <a:r>
            <a:rPr lang="en-US" sz="2000" b="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you like tennis?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47B3A4F9-0905-4E83-B2D9-EA7664D53105}" type="parTrans" cxnId="{D580E8DB-62B7-4025-BD49-A3B635DF3FC2}">
      <dgm:prSet/>
      <dgm:spPr/>
      <dgm:t>
        <a:bodyPr/>
        <a:lstStyle/>
        <a:p>
          <a:endParaRPr lang="es-MX"/>
        </a:p>
      </dgm:t>
    </dgm:pt>
    <dgm:pt modelId="{B1203520-053B-4E14-80FD-534F7EFB7C9D}" type="sibTrans" cxnId="{D580E8DB-62B7-4025-BD49-A3B635DF3FC2}">
      <dgm:prSet/>
      <dgm:spPr/>
      <dgm:t>
        <a:bodyPr/>
        <a:lstStyle/>
        <a:p>
          <a:endParaRPr lang="es-MX"/>
        </a:p>
      </dgm:t>
    </dgm:pt>
    <dgm:pt modelId="{EEE64F71-1E25-4F97-A075-A2FC4CAB9C45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Yes, I do/we do.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FAA8BE19-21B0-4C54-9985-D19B7F257BF3}" type="parTrans" cxnId="{F212992B-F44F-45EE-BA54-9ABADA14F956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s-MX"/>
        </a:p>
      </dgm:t>
    </dgm:pt>
    <dgm:pt modelId="{B276AEFD-20F0-4EF3-8951-B2DD2D14AD48}" type="sibTrans" cxnId="{F212992B-F44F-45EE-BA54-9ABADA14F956}">
      <dgm:prSet/>
      <dgm:spPr/>
      <dgm:t>
        <a:bodyPr/>
        <a:lstStyle/>
        <a:p>
          <a:endParaRPr lang="es-MX"/>
        </a:p>
      </dgm:t>
    </dgm:pt>
    <dgm:pt modelId="{51FED950-6D38-497D-9420-F57AD4DF7144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No, I don’t/we don’t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09978B9-1739-41B5-9F82-460210DFB243}" type="parTrans" cxnId="{908C715E-28BC-4B08-B95F-EEC55DE110D4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s-MX"/>
        </a:p>
      </dgm:t>
    </dgm:pt>
    <dgm:pt modelId="{B27199A2-4A43-429C-823C-F382C079B298}" type="sibTrans" cxnId="{908C715E-28BC-4B08-B95F-EEC55DE110D4}">
      <dgm:prSet/>
      <dgm:spPr/>
      <dgm:t>
        <a:bodyPr/>
        <a:lstStyle/>
        <a:p>
          <a:endParaRPr lang="es-MX"/>
        </a:p>
      </dgm:t>
    </dgm:pt>
    <dgm:pt modelId="{94FD183E-184E-407C-AB7A-9AFA284B8692}" type="pres">
      <dgm:prSet presAssocID="{8E0D9D69-C194-4F4E-9E48-990ED487A6E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8936E93-5826-4A53-BC9B-42008BD2ACC7}" type="pres">
      <dgm:prSet presAssocID="{889672AB-0648-4C28-A461-BAD4F667536E}" presName="centerShape" presStyleLbl="node0" presStyleIdx="0" presStyleCnt="1" custScaleX="139675" custScaleY="163285"/>
      <dgm:spPr/>
      <dgm:t>
        <a:bodyPr/>
        <a:lstStyle/>
        <a:p>
          <a:endParaRPr lang="es-MX"/>
        </a:p>
      </dgm:t>
    </dgm:pt>
    <dgm:pt modelId="{27437329-32F6-4DF6-BA3E-30676525DFF2}" type="pres">
      <dgm:prSet presAssocID="{FAA8BE19-21B0-4C54-9985-D19B7F257BF3}" presName="parTrans" presStyleLbl="bgSibTrans2D1" presStyleIdx="0" presStyleCnt="2"/>
      <dgm:spPr/>
      <dgm:t>
        <a:bodyPr/>
        <a:lstStyle/>
        <a:p>
          <a:endParaRPr lang="es-MX"/>
        </a:p>
      </dgm:t>
    </dgm:pt>
    <dgm:pt modelId="{C5560673-DB82-49B6-BABA-ED84F659B648}" type="pres">
      <dgm:prSet presAssocID="{EEE64F71-1E25-4F97-A075-A2FC4CAB9C45}" presName="node" presStyleLbl="node1" presStyleIdx="0" presStyleCnt="2" custScaleX="134227" custScaleY="133728" custRadScaleRad="157001" custRadScaleInc="-1499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B92F9A8-1379-4E2A-8CA0-2C4CA8F860D3}" type="pres">
      <dgm:prSet presAssocID="{609978B9-1739-41B5-9F82-460210DFB243}" presName="parTrans" presStyleLbl="bgSibTrans2D1" presStyleIdx="1" presStyleCnt="2"/>
      <dgm:spPr/>
      <dgm:t>
        <a:bodyPr/>
        <a:lstStyle/>
        <a:p>
          <a:endParaRPr lang="es-MX"/>
        </a:p>
      </dgm:t>
    </dgm:pt>
    <dgm:pt modelId="{02A1B496-469A-4FDD-BC8A-3510D232072C}" type="pres">
      <dgm:prSet presAssocID="{51FED950-6D38-497D-9420-F57AD4DF7144}" presName="node" presStyleLbl="node1" presStyleIdx="1" presStyleCnt="2" custScaleX="146956" custScaleY="120451" custRadScaleRad="152093" custRadScaleInc="1559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B067415A-2F33-4B68-B816-DFD7D9E89C88}" type="presOf" srcId="{EEE64F71-1E25-4F97-A075-A2FC4CAB9C45}" destId="{C5560673-DB82-49B6-BABA-ED84F659B648}" srcOrd="0" destOrd="0" presId="urn:microsoft.com/office/officeart/2005/8/layout/radial4"/>
    <dgm:cxn modelId="{AE1017B7-85B9-445C-9DAE-2C709A67C043}" type="presOf" srcId="{889672AB-0648-4C28-A461-BAD4F667536E}" destId="{A8936E93-5826-4A53-BC9B-42008BD2ACC7}" srcOrd="0" destOrd="0" presId="urn:microsoft.com/office/officeart/2005/8/layout/radial4"/>
    <dgm:cxn modelId="{F212992B-F44F-45EE-BA54-9ABADA14F956}" srcId="{889672AB-0648-4C28-A461-BAD4F667536E}" destId="{EEE64F71-1E25-4F97-A075-A2FC4CAB9C45}" srcOrd="0" destOrd="0" parTransId="{FAA8BE19-21B0-4C54-9985-D19B7F257BF3}" sibTransId="{B276AEFD-20F0-4EF3-8951-B2DD2D14AD48}"/>
    <dgm:cxn modelId="{4FEB5F36-68D3-4519-B4DC-60E19E090B27}" type="presOf" srcId="{51FED950-6D38-497D-9420-F57AD4DF7144}" destId="{02A1B496-469A-4FDD-BC8A-3510D232072C}" srcOrd="0" destOrd="0" presId="urn:microsoft.com/office/officeart/2005/8/layout/radial4"/>
    <dgm:cxn modelId="{908C715E-28BC-4B08-B95F-EEC55DE110D4}" srcId="{889672AB-0648-4C28-A461-BAD4F667536E}" destId="{51FED950-6D38-497D-9420-F57AD4DF7144}" srcOrd="1" destOrd="0" parTransId="{609978B9-1739-41B5-9F82-460210DFB243}" sibTransId="{B27199A2-4A43-429C-823C-F382C079B298}"/>
    <dgm:cxn modelId="{C9624568-48E5-4581-863E-37AE2DBE0A55}" type="presOf" srcId="{FAA8BE19-21B0-4C54-9985-D19B7F257BF3}" destId="{27437329-32F6-4DF6-BA3E-30676525DFF2}" srcOrd="0" destOrd="0" presId="urn:microsoft.com/office/officeart/2005/8/layout/radial4"/>
    <dgm:cxn modelId="{D580E8DB-62B7-4025-BD49-A3B635DF3FC2}" srcId="{8E0D9D69-C194-4F4E-9E48-990ED487A6EC}" destId="{889672AB-0648-4C28-A461-BAD4F667536E}" srcOrd="0" destOrd="0" parTransId="{47B3A4F9-0905-4E83-B2D9-EA7664D53105}" sibTransId="{B1203520-053B-4E14-80FD-534F7EFB7C9D}"/>
    <dgm:cxn modelId="{8FA43A71-490B-4EFB-A8F9-9E48CFF851A7}" type="presOf" srcId="{609978B9-1739-41B5-9F82-460210DFB243}" destId="{8B92F9A8-1379-4E2A-8CA0-2C4CA8F860D3}" srcOrd="0" destOrd="0" presId="urn:microsoft.com/office/officeart/2005/8/layout/radial4"/>
    <dgm:cxn modelId="{901D9599-402F-4413-9D3C-585B7A11B01B}" type="presOf" srcId="{8E0D9D69-C194-4F4E-9E48-990ED487A6EC}" destId="{94FD183E-184E-407C-AB7A-9AFA284B8692}" srcOrd="0" destOrd="0" presId="urn:microsoft.com/office/officeart/2005/8/layout/radial4"/>
    <dgm:cxn modelId="{02367DE3-1F99-4DA6-B1B7-8618CE2B46EF}" type="presParOf" srcId="{94FD183E-184E-407C-AB7A-9AFA284B8692}" destId="{A8936E93-5826-4A53-BC9B-42008BD2ACC7}" srcOrd="0" destOrd="0" presId="urn:microsoft.com/office/officeart/2005/8/layout/radial4"/>
    <dgm:cxn modelId="{57C60288-D2F9-47FF-843C-CB65D6D0EB8F}" type="presParOf" srcId="{94FD183E-184E-407C-AB7A-9AFA284B8692}" destId="{27437329-32F6-4DF6-BA3E-30676525DFF2}" srcOrd="1" destOrd="0" presId="urn:microsoft.com/office/officeart/2005/8/layout/radial4"/>
    <dgm:cxn modelId="{A15C813D-06B2-4D0D-A8CC-562DCAA0B3BD}" type="presParOf" srcId="{94FD183E-184E-407C-AB7A-9AFA284B8692}" destId="{C5560673-DB82-49B6-BABA-ED84F659B648}" srcOrd="2" destOrd="0" presId="urn:microsoft.com/office/officeart/2005/8/layout/radial4"/>
    <dgm:cxn modelId="{F3104CBF-E8B9-41D8-AE77-B1DDB833FFDC}" type="presParOf" srcId="{94FD183E-184E-407C-AB7A-9AFA284B8692}" destId="{8B92F9A8-1379-4E2A-8CA0-2C4CA8F860D3}" srcOrd="3" destOrd="0" presId="urn:microsoft.com/office/officeart/2005/8/layout/radial4"/>
    <dgm:cxn modelId="{E013299F-9C95-4468-AC38-FB5C29192333}" type="presParOf" srcId="{94FD183E-184E-407C-AB7A-9AFA284B8692}" destId="{02A1B496-469A-4FDD-BC8A-3510D232072C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E0D9D69-C194-4F4E-9E48-990ED487A6E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89672AB-0648-4C28-A461-BAD4F667536E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Does </a:t>
          </a:r>
          <a:r>
            <a:rPr lang="en-US" sz="2000" b="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he/she/it like tennis?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47B3A4F9-0905-4E83-B2D9-EA7664D53105}" type="parTrans" cxnId="{D580E8DB-62B7-4025-BD49-A3B635DF3FC2}">
      <dgm:prSet/>
      <dgm:spPr/>
      <dgm:t>
        <a:bodyPr/>
        <a:lstStyle/>
        <a:p>
          <a:endParaRPr lang="es-MX"/>
        </a:p>
      </dgm:t>
    </dgm:pt>
    <dgm:pt modelId="{B1203520-053B-4E14-80FD-534F7EFB7C9D}" type="sibTrans" cxnId="{D580E8DB-62B7-4025-BD49-A3B635DF3FC2}">
      <dgm:prSet/>
      <dgm:spPr/>
      <dgm:t>
        <a:bodyPr/>
        <a:lstStyle/>
        <a:p>
          <a:endParaRPr lang="es-MX"/>
        </a:p>
      </dgm:t>
    </dgm:pt>
    <dgm:pt modelId="{EEE64F71-1E25-4F97-A075-A2FC4CAB9C45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Yes, he/she/it does.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FAA8BE19-21B0-4C54-9985-D19B7F257BF3}" type="parTrans" cxnId="{F212992B-F44F-45EE-BA54-9ABADA14F956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s-MX"/>
        </a:p>
      </dgm:t>
    </dgm:pt>
    <dgm:pt modelId="{B276AEFD-20F0-4EF3-8951-B2DD2D14AD48}" type="sibTrans" cxnId="{F212992B-F44F-45EE-BA54-9ABADA14F956}">
      <dgm:prSet/>
      <dgm:spPr/>
      <dgm:t>
        <a:bodyPr/>
        <a:lstStyle/>
        <a:p>
          <a:endParaRPr lang="es-MX"/>
        </a:p>
      </dgm:t>
    </dgm:pt>
    <dgm:pt modelId="{51FED950-6D38-497D-9420-F57AD4DF7144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No, he/she/it doesn’t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09978B9-1739-41B5-9F82-460210DFB243}" type="parTrans" cxnId="{908C715E-28BC-4B08-B95F-EEC55DE110D4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s-MX"/>
        </a:p>
      </dgm:t>
    </dgm:pt>
    <dgm:pt modelId="{B27199A2-4A43-429C-823C-F382C079B298}" type="sibTrans" cxnId="{908C715E-28BC-4B08-B95F-EEC55DE110D4}">
      <dgm:prSet/>
      <dgm:spPr/>
      <dgm:t>
        <a:bodyPr/>
        <a:lstStyle/>
        <a:p>
          <a:endParaRPr lang="es-MX"/>
        </a:p>
      </dgm:t>
    </dgm:pt>
    <dgm:pt modelId="{94FD183E-184E-407C-AB7A-9AFA284B8692}" type="pres">
      <dgm:prSet presAssocID="{8E0D9D69-C194-4F4E-9E48-990ED487A6E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8936E93-5826-4A53-BC9B-42008BD2ACC7}" type="pres">
      <dgm:prSet presAssocID="{889672AB-0648-4C28-A461-BAD4F667536E}" presName="centerShape" presStyleLbl="node0" presStyleIdx="0" presStyleCnt="1" custScaleX="144764" custScaleY="163298"/>
      <dgm:spPr/>
      <dgm:t>
        <a:bodyPr/>
        <a:lstStyle/>
        <a:p>
          <a:endParaRPr lang="es-MX"/>
        </a:p>
      </dgm:t>
    </dgm:pt>
    <dgm:pt modelId="{27437329-32F6-4DF6-BA3E-30676525DFF2}" type="pres">
      <dgm:prSet presAssocID="{FAA8BE19-21B0-4C54-9985-D19B7F257BF3}" presName="parTrans" presStyleLbl="bgSibTrans2D1" presStyleIdx="0" presStyleCnt="2"/>
      <dgm:spPr/>
      <dgm:t>
        <a:bodyPr/>
        <a:lstStyle/>
        <a:p>
          <a:endParaRPr lang="es-MX"/>
        </a:p>
      </dgm:t>
    </dgm:pt>
    <dgm:pt modelId="{C5560673-DB82-49B6-BABA-ED84F659B648}" type="pres">
      <dgm:prSet presAssocID="{EEE64F71-1E25-4F97-A075-A2FC4CAB9C45}" presName="node" presStyleLbl="node1" presStyleIdx="0" presStyleCnt="2" custScaleX="151935" custScaleY="158436" custRadScaleRad="170772" custRadScaleInc="-15629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B92F9A8-1379-4E2A-8CA0-2C4CA8F860D3}" type="pres">
      <dgm:prSet presAssocID="{609978B9-1739-41B5-9F82-460210DFB243}" presName="parTrans" presStyleLbl="bgSibTrans2D1" presStyleIdx="1" presStyleCnt="2" custLinFactNeighborX="-3996" custLinFactNeighborY="-20634"/>
      <dgm:spPr/>
      <dgm:t>
        <a:bodyPr/>
        <a:lstStyle/>
        <a:p>
          <a:endParaRPr lang="es-MX"/>
        </a:p>
      </dgm:t>
    </dgm:pt>
    <dgm:pt modelId="{02A1B496-469A-4FDD-BC8A-3510D232072C}" type="pres">
      <dgm:prSet presAssocID="{51FED950-6D38-497D-9420-F57AD4DF7144}" presName="node" presStyleLbl="node1" presStyleIdx="1" presStyleCnt="2" custScaleX="148525" custScaleY="133221" custRadScaleRad="167890" custRadScaleInc="1686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A2266882-8AB0-4A00-9F4F-6F4A458BEE14}" type="presOf" srcId="{51FED950-6D38-497D-9420-F57AD4DF7144}" destId="{02A1B496-469A-4FDD-BC8A-3510D232072C}" srcOrd="0" destOrd="0" presId="urn:microsoft.com/office/officeart/2005/8/layout/radial4"/>
    <dgm:cxn modelId="{5FCCE62F-2DBF-415F-B351-CD720312C0B5}" type="presOf" srcId="{889672AB-0648-4C28-A461-BAD4F667536E}" destId="{A8936E93-5826-4A53-BC9B-42008BD2ACC7}" srcOrd="0" destOrd="0" presId="urn:microsoft.com/office/officeart/2005/8/layout/radial4"/>
    <dgm:cxn modelId="{F212992B-F44F-45EE-BA54-9ABADA14F956}" srcId="{889672AB-0648-4C28-A461-BAD4F667536E}" destId="{EEE64F71-1E25-4F97-A075-A2FC4CAB9C45}" srcOrd="0" destOrd="0" parTransId="{FAA8BE19-21B0-4C54-9985-D19B7F257BF3}" sibTransId="{B276AEFD-20F0-4EF3-8951-B2DD2D14AD48}"/>
    <dgm:cxn modelId="{869E1292-42E0-4452-8B9F-118A1FFF1E43}" type="presOf" srcId="{609978B9-1739-41B5-9F82-460210DFB243}" destId="{8B92F9A8-1379-4E2A-8CA0-2C4CA8F860D3}" srcOrd="0" destOrd="0" presId="urn:microsoft.com/office/officeart/2005/8/layout/radial4"/>
    <dgm:cxn modelId="{2A1E8518-64E0-488E-86C6-3D98BE6265F8}" type="presOf" srcId="{8E0D9D69-C194-4F4E-9E48-990ED487A6EC}" destId="{94FD183E-184E-407C-AB7A-9AFA284B8692}" srcOrd="0" destOrd="0" presId="urn:microsoft.com/office/officeart/2005/8/layout/radial4"/>
    <dgm:cxn modelId="{908C715E-28BC-4B08-B95F-EEC55DE110D4}" srcId="{889672AB-0648-4C28-A461-BAD4F667536E}" destId="{51FED950-6D38-497D-9420-F57AD4DF7144}" srcOrd="1" destOrd="0" parTransId="{609978B9-1739-41B5-9F82-460210DFB243}" sibTransId="{B27199A2-4A43-429C-823C-F382C079B298}"/>
    <dgm:cxn modelId="{D580E8DB-62B7-4025-BD49-A3B635DF3FC2}" srcId="{8E0D9D69-C194-4F4E-9E48-990ED487A6EC}" destId="{889672AB-0648-4C28-A461-BAD4F667536E}" srcOrd="0" destOrd="0" parTransId="{47B3A4F9-0905-4E83-B2D9-EA7664D53105}" sibTransId="{B1203520-053B-4E14-80FD-534F7EFB7C9D}"/>
    <dgm:cxn modelId="{917237CD-3419-4D82-BAE3-93E6647631B4}" type="presOf" srcId="{FAA8BE19-21B0-4C54-9985-D19B7F257BF3}" destId="{27437329-32F6-4DF6-BA3E-30676525DFF2}" srcOrd="0" destOrd="0" presId="urn:microsoft.com/office/officeart/2005/8/layout/radial4"/>
    <dgm:cxn modelId="{A286A332-2F69-4575-9746-D82FA891F5B9}" type="presOf" srcId="{EEE64F71-1E25-4F97-A075-A2FC4CAB9C45}" destId="{C5560673-DB82-49B6-BABA-ED84F659B648}" srcOrd="0" destOrd="0" presId="urn:microsoft.com/office/officeart/2005/8/layout/radial4"/>
    <dgm:cxn modelId="{79E9F5F5-7A67-4965-A480-B3FBD5011E77}" type="presParOf" srcId="{94FD183E-184E-407C-AB7A-9AFA284B8692}" destId="{A8936E93-5826-4A53-BC9B-42008BD2ACC7}" srcOrd="0" destOrd="0" presId="urn:microsoft.com/office/officeart/2005/8/layout/radial4"/>
    <dgm:cxn modelId="{BC49AAEB-1AEB-4E56-A651-140B3DFF9994}" type="presParOf" srcId="{94FD183E-184E-407C-AB7A-9AFA284B8692}" destId="{27437329-32F6-4DF6-BA3E-30676525DFF2}" srcOrd="1" destOrd="0" presId="urn:microsoft.com/office/officeart/2005/8/layout/radial4"/>
    <dgm:cxn modelId="{998E70CD-C030-4D3D-A69F-F7BDCE5BBB8E}" type="presParOf" srcId="{94FD183E-184E-407C-AB7A-9AFA284B8692}" destId="{C5560673-DB82-49B6-BABA-ED84F659B648}" srcOrd="2" destOrd="0" presId="urn:microsoft.com/office/officeart/2005/8/layout/radial4"/>
    <dgm:cxn modelId="{7CA0D959-78D1-40BD-8016-5515770827DA}" type="presParOf" srcId="{94FD183E-184E-407C-AB7A-9AFA284B8692}" destId="{8B92F9A8-1379-4E2A-8CA0-2C4CA8F860D3}" srcOrd="3" destOrd="0" presId="urn:microsoft.com/office/officeart/2005/8/layout/radial4"/>
    <dgm:cxn modelId="{619C2FA8-16F8-497E-8B0F-15F4429FDB70}" type="presParOf" srcId="{94FD183E-184E-407C-AB7A-9AFA284B8692}" destId="{02A1B496-469A-4FDD-BC8A-3510D232072C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0D9D69-C194-4F4E-9E48-990ED487A6EC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889672AB-0648-4C28-A461-BAD4F667536E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Do </a:t>
          </a:r>
          <a:r>
            <a:rPr lang="en-US" sz="2000" b="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they like tennis?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47B3A4F9-0905-4E83-B2D9-EA7664D53105}" type="parTrans" cxnId="{D580E8DB-62B7-4025-BD49-A3B635DF3FC2}">
      <dgm:prSet/>
      <dgm:spPr/>
      <dgm:t>
        <a:bodyPr/>
        <a:lstStyle/>
        <a:p>
          <a:endParaRPr lang="es-MX"/>
        </a:p>
      </dgm:t>
    </dgm:pt>
    <dgm:pt modelId="{B1203520-053B-4E14-80FD-534F7EFB7C9D}" type="sibTrans" cxnId="{D580E8DB-62B7-4025-BD49-A3B635DF3FC2}">
      <dgm:prSet/>
      <dgm:spPr/>
      <dgm:t>
        <a:bodyPr/>
        <a:lstStyle/>
        <a:p>
          <a:endParaRPr lang="es-MX"/>
        </a:p>
      </dgm:t>
    </dgm:pt>
    <dgm:pt modelId="{EEE64F71-1E25-4F97-A075-A2FC4CAB9C45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Yes, they do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FAA8BE19-21B0-4C54-9985-D19B7F257BF3}" type="parTrans" cxnId="{F212992B-F44F-45EE-BA54-9ABADA14F956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s-MX"/>
        </a:p>
      </dgm:t>
    </dgm:pt>
    <dgm:pt modelId="{B276AEFD-20F0-4EF3-8951-B2DD2D14AD48}" type="sibTrans" cxnId="{F212992B-F44F-45EE-BA54-9ABADA14F956}">
      <dgm:prSet/>
      <dgm:spPr/>
      <dgm:t>
        <a:bodyPr/>
        <a:lstStyle/>
        <a:p>
          <a:endParaRPr lang="es-MX"/>
        </a:p>
      </dgm:t>
    </dgm:pt>
    <dgm:pt modelId="{51FED950-6D38-497D-9420-F57AD4DF7144}">
      <dgm:prSet phldrT="[Texto]" custT="1"/>
      <dgm:spPr>
        <a:solidFill>
          <a:schemeClr val="bg2">
            <a:lumMod val="50000"/>
          </a:schemeClr>
        </a:solidFill>
      </dgm:spPr>
      <dgm:t>
        <a:bodyPr/>
        <a:lstStyle/>
        <a:p>
          <a:r>
            <a:rPr lang="en-US" sz="2000" b="1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No, they don’t</a:t>
          </a:r>
          <a:endParaRPr lang="en-US" sz="2000" b="1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609978B9-1739-41B5-9F82-460210DFB243}" type="parTrans" cxnId="{908C715E-28BC-4B08-B95F-EEC55DE110D4}">
      <dgm:prSet/>
      <dgm:spPr>
        <a:solidFill>
          <a:schemeClr val="bg2">
            <a:lumMod val="50000"/>
          </a:schemeClr>
        </a:solidFill>
      </dgm:spPr>
      <dgm:t>
        <a:bodyPr/>
        <a:lstStyle/>
        <a:p>
          <a:endParaRPr lang="es-MX"/>
        </a:p>
      </dgm:t>
    </dgm:pt>
    <dgm:pt modelId="{B27199A2-4A43-429C-823C-F382C079B298}" type="sibTrans" cxnId="{908C715E-28BC-4B08-B95F-EEC55DE110D4}">
      <dgm:prSet/>
      <dgm:spPr/>
      <dgm:t>
        <a:bodyPr/>
        <a:lstStyle/>
        <a:p>
          <a:endParaRPr lang="es-MX"/>
        </a:p>
      </dgm:t>
    </dgm:pt>
    <dgm:pt modelId="{94FD183E-184E-407C-AB7A-9AFA284B8692}" type="pres">
      <dgm:prSet presAssocID="{8E0D9D69-C194-4F4E-9E48-990ED487A6EC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A8936E93-5826-4A53-BC9B-42008BD2ACC7}" type="pres">
      <dgm:prSet presAssocID="{889672AB-0648-4C28-A461-BAD4F667536E}" presName="centerShape" presStyleLbl="node0" presStyleIdx="0" presStyleCnt="1" custScaleX="125460" custScaleY="141325"/>
      <dgm:spPr/>
      <dgm:t>
        <a:bodyPr/>
        <a:lstStyle/>
        <a:p>
          <a:endParaRPr lang="es-MX"/>
        </a:p>
      </dgm:t>
    </dgm:pt>
    <dgm:pt modelId="{27437329-32F6-4DF6-BA3E-30676525DFF2}" type="pres">
      <dgm:prSet presAssocID="{FAA8BE19-21B0-4C54-9985-D19B7F257BF3}" presName="parTrans" presStyleLbl="bgSibTrans2D1" presStyleIdx="0" presStyleCnt="2"/>
      <dgm:spPr/>
      <dgm:t>
        <a:bodyPr/>
        <a:lstStyle/>
        <a:p>
          <a:endParaRPr lang="es-MX"/>
        </a:p>
      </dgm:t>
    </dgm:pt>
    <dgm:pt modelId="{C5560673-DB82-49B6-BABA-ED84F659B648}" type="pres">
      <dgm:prSet presAssocID="{EEE64F71-1E25-4F97-A075-A2FC4CAB9C45}" presName="node" presStyleLbl="node1" presStyleIdx="0" presStyleCnt="2" custScaleX="154890" custRadScaleRad="164399" custRadScaleInc="-1619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B92F9A8-1379-4E2A-8CA0-2C4CA8F860D3}" type="pres">
      <dgm:prSet presAssocID="{609978B9-1739-41B5-9F82-460210DFB243}" presName="parTrans" presStyleLbl="bgSibTrans2D1" presStyleIdx="1" presStyleCnt="2"/>
      <dgm:spPr/>
      <dgm:t>
        <a:bodyPr/>
        <a:lstStyle/>
        <a:p>
          <a:endParaRPr lang="es-MX"/>
        </a:p>
      </dgm:t>
    </dgm:pt>
    <dgm:pt modelId="{02A1B496-469A-4FDD-BC8A-3510D232072C}" type="pres">
      <dgm:prSet presAssocID="{51FED950-6D38-497D-9420-F57AD4DF7144}" presName="node" presStyleLbl="node1" presStyleIdx="1" presStyleCnt="2" custScaleX="147408" custRadScaleRad="157092" custRadScaleInc="15091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17C51A60-1122-42DD-8C5D-E574BDC55564}" type="presOf" srcId="{FAA8BE19-21B0-4C54-9985-D19B7F257BF3}" destId="{27437329-32F6-4DF6-BA3E-30676525DFF2}" srcOrd="0" destOrd="0" presId="urn:microsoft.com/office/officeart/2005/8/layout/radial4"/>
    <dgm:cxn modelId="{A7201306-D6BE-4D74-8297-195FA952571D}" type="presOf" srcId="{889672AB-0648-4C28-A461-BAD4F667536E}" destId="{A8936E93-5826-4A53-BC9B-42008BD2ACC7}" srcOrd="0" destOrd="0" presId="urn:microsoft.com/office/officeart/2005/8/layout/radial4"/>
    <dgm:cxn modelId="{908C715E-28BC-4B08-B95F-EEC55DE110D4}" srcId="{889672AB-0648-4C28-A461-BAD4F667536E}" destId="{51FED950-6D38-497D-9420-F57AD4DF7144}" srcOrd="1" destOrd="0" parTransId="{609978B9-1739-41B5-9F82-460210DFB243}" sibTransId="{B27199A2-4A43-429C-823C-F382C079B298}"/>
    <dgm:cxn modelId="{B4CD81F2-CDFA-41F7-B0F0-21432D02FCA3}" type="presOf" srcId="{51FED950-6D38-497D-9420-F57AD4DF7144}" destId="{02A1B496-469A-4FDD-BC8A-3510D232072C}" srcOrd="0" destOrd="0" presId="urn:microsoft.com/office/officeart/2005/8/layout/radial4"/>
    <dgm:cxn modelId="{8E1E64F0-E17C-4E24-A63C-528AF59F885A}" type="presOf" srcId="{EEE64F71-1E25-4F97-A075-A2FC4CAB9C45}" destId="{C5560673-DB82-49B6-BABA-ED84F659B648}" srcOrd="0" destOrd="0" presId="urn:microsoft.com/office/officeart/2005/8/layout/radial4"/>
    <dgm:cxn modelId="{F212992B-F44F-45EE-BA54-9ABADA14F956}" srcId="{889672AB-0648-4C28-A461-BAD4F667536E}" destId="{EEE64F71-1E25-4F97-A075-A2FC4CAB9C45}" srcOrd="0" destOrd="0" parTransId="{FAA8BE19-21B0-4C54-9985-D19B7F257BF3}" sibTransId="{B276AEFD-20F0-4EF3-8951-B2DD2D14AD48}"/>
    <dgm:cxn modelId="{D580E8DB-62B7-4025-BD49-A3B635DF3FC2}" srcId="{8E0D9D69-C194-4F4E-9E48-990ED487A6EC}" destId="{889672AB-0648-4C28-A461-BAD4F667536E}" srcOrd="0" destOrd="0" parTransId="{47B3A4F9-0905-4E83-B2D9-EA7664D53105}" sibTransId="{B1203520-053B-4E14-80FD-534F7EFB7C9D}"/>
    <dgm:cxn modelId="{4BBE822E-D5C5-4492-8D9E-589CC2E3E446}" type="presOf" srcId="{8E0D9D69-C194-4F4E-9E48-990ED487A6EC}" destId="{94FD183E-184E-407C-AB7A-9AFA284B8692}" srcOrd="0" destOrd="0" presId="urn:microsoft.com/office/officeart/2005/8/layout/radial4"/>
    <dgm:cxn modelId="{D99B6E54-A3B4-49BB-96F4-121BD500B8D7}" type="presOf" srcId="{609978B9-1739-41B5-9F82-460210DFB243}" destId="{8B92F9A8-1379-4E2A-8CA0-2C4CA8F860D3}" srcOrd="0" destOrd="0" presId="urn:microsoft.com/office/officeart/2005/8/layout/radial4"/>
    <dgm:cxn modelId="{A28707F0-6F90-4F33-827D-F73EC5828F57}" type="presParOf" srcId="{94FD183E-184E-407C-AB7A-9AFA284B8692}" destId="{A8936E93-5826-4A53-BC9B-42008BD2ACC7}" srcOrd="0" destOrd="0" presId="urn:microsoft.com/office/officeart/2005/8/layout/radial4"/>
    <dgm:cxn modelId="{FEA97F61-495F-4677-8E11-BBEAC5412A91}" type="presParOf" srcId="{94FD183E-184E-407C-AB7A-9AFA284B8692}" destId="{27437329-32F6-4DF6-BA3E-30676525DFF2}" srcOrd="1" destOrd="0" presId="urn:microsoft.com/office/officeart/2005/8/layout/radial4"/>
    <dgm:cxn modelId="{1441639E-62CE-498C-B483-0164D346B50D}" type="presParOf" srcId="{94FD183E-184E-407C-AB7A-9AFA284B8692}" destId="{C5560673-DB82-49B6-BABA-ED84F659B648}" srcOrd="2" destOrd="0" presId="urn:microsoft.com/office/officeart/2005/8/layout/radial4"/>
    <dgm:cxn modelId="{AE59669A-911D-4EA2-BF9C-AA8ACBEC2E91}" type="presParOf" srcId="{94FD183E-184E-407C-AB7A-9AFA284B8692}" destId="{8B92F9A8-1379-4E2A-8CA0-2C4CA8F860D3}" srcOrd="3" destOrd="0" presId="urn:microsoft.com/office/officeart/2005/8/layout/radial4"/>
    <dgm:cxn modelId="{09C1F505-7124-4217-B25C-8F168E19B794}" type="presParOf" srcId="{94FD183E-184E-407C-AB7A-9AFA284B8692}" destId="{02A1B496-469A-4FDD-BC8A-3510D232072C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1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936E93-5826-4A53-BC9B-42008BD2ACC7}">
      <dsp:nvSpPr>
        <dsp:cNvPr id="0" name=""/>
        <dsp:cNvSpPr/>
      </dsp:nvSpPr>
      <dsp:spPr>
        <a:xfrm>
          <a:off x="3322712" y="241270"/>
          <a:ext cx="1518444" cy="1775115"/>
        </a:xfrm>
        <a:prstGeom prst="ellipse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Do </a:t>
          </a:r>
          <a:r>
            <a:rPr lang="en-US" sz="2000" b="0" kern="120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you like tennis?</a:t>
          </a:r>
          <a:endParaRPr lang="en-US" sz="2000" b="1" kern="1200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3545083" y="501230"/>
        <a:ext cx="1073702" cy="1255195"/>
      </dsp:txXfrm>
    </dsp:sp>
    <dsp:sp modelId="{27437329-32F6-4DF6-BA3E-30676525DFF2}">
      <dsp:nvSpPr>
        <dsp:cNvPr id="0" name=""/>
        <dsp:cNvSpPr/>
      </dsp:nvSpPr>
      <dsp:spPr>
        <a:xfrm rot="12086291">
          <a:off x="1951762" y="409070"/>
          <a:ext cx="1383376" cy="309831"/>
        </a:xfrm>
        <a:prstGeom prst="lef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560673-DB82-49B6-BABA-ED84F659B648}">
      <dsp:nvSpPr>
        <dsp:cNvPr id="0" name=""/>
        <dsp:cNvSpPr/>
      </dsp:nvSpPr>
      <dsp:spPr>
        <a:xfrm>
          <a:off x="1306490" y="-241265"/>
          <a:ext cx="1386256" cy="1104882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Yes, I do/we do.</a:t>
          </a:r>
          <a:endParaRPr lang="en-US" sz="2000" b="1" kern="1200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338851" y="-208904"/>
        <a:ext cx="1321534" cy="1040160"/>
      </dsp:txXfrm>
    </dsp:sp>
    <dsp:sp modelId="{8B92F9A8-1379-4E2A-8CA0-2C4CA8F860D3}">
      <dsp:nvSpPr>
        <dsp:cNvPr id="0" name=""/>
        <dsp:cNvSpPr/>
      </dsp:nvSpPr>
      <dsp:spPr>
        <a:xfrm rot="20342022">
          <a:off x="4831403" y="434053"/>
          <a:ext cx="1318773" cy="309831"/>
        </a:xfrm>
        <a:prstGeom prst="lef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A1B496-469A-4FDD-BC8A-3510D232072C}">
      <dsp:nvSpPr>
        <dsp:cNvPr id="0" name=""/>
        <dsp:cNvSpPr/>
      </dsp:nvSpPr>
      <dsp:spPr>
        <a:xfrm>
          <a:off x="5347660" y="-144564"/>
          <a:ext cx="1517718" cy="995186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No, I don’t/we don’t</a:t>
          </a:r>
          <a:endParaRPr lang="en-US" sz="2000" b="1" kern="1200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5376808" y="-115416"/>
        <a:ext cx="1459422" cy="93689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936E93-5826-4A53-BC9B-42008BD2ACC7}">
      <dsp:nvSpPr>
        <dsp:cNvPr id="0" name=""/>
        <dsp:cNvSpPr/>
      </dsp:nvSpPr>
      <dsp:spPr>
        <a:xfrm>
          <a:off x="3424467" y="259483"/>
          <a:ext cx="1396287" cy="1575052"/>
        </a:xfrm>
        <a:prstGeom prst="ellipse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Does </a:t>
          </a:r>
          <a:r>
            <a:rPr lang="en-US" sz="2000" b="0" kern="120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he/she/it like tennis?</a:t>
          </a:r>
          <a:endParaRPr lang="en-US" sz="2000" b="1" kern="1200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3628948" y="490144"/>
        <a:ext cx="987325" cy="1113730"/>
      </dsp:txXfrm>
    </dsp:sp>
    <dsp:sp modelId="{27437329-32F6-4DF6-BA3E-30676525DFF2}">
      <dsp:nvSpPr>
        <dsp:cNvPr id="0" name=""/>
        <dsp:cNvSpPr/>
      </dsp:nvSpPr>
      <dsp:spPr>
        <a:xfrm rot="11986743">
          <a:off x="2064250" y="413689"/>
          <a:ext cx="1358861" cy="274890"/>
        </a:xfrm>
        <a:prstGeom prst="lef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560673-DB82-49B6-BABA-ED84F659B648}">
      <dsp:nvSpPr>
        <dsp:cNvPr id="0" name=""/>
        <dsp:cNvSpPr/>
      </dsp:nvSpPr>
      <dsp:spPr>
        <a:xfrm>
          <a:off x="1408243" y="-259480"/>
          <a:ext cx="1392181" cy="1161399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Yes, he/she/it does.</a:t>
          </a:r>
          <a:endParaRPr lang="en-US" sz="2000" b="1" kern="1200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442259" y="-225464"/>
        <a:ext cx="1324149" cy="1093367"/>
      </dsp:txXfrm>
    </dsp:sp>
    <dsp:sp modelId="{8B92F9A8-1379-4E2A-8CA0-2C4CA8F860D3}">
      <dsp:nvSpPr>
        <dsp:cNvPr id="0" name=""/>
        <dsp:cNvSpPr/>
      </dsp:nvSpPr>
      <dsp:spPr>
        <a:xfrm rot="20410548">
          <a:off x="4767742" y="359519"/>
          <a:ext cx="1339577" cy="274890"/>
        </a:xfrm>
        <a:prstGeom prst="lef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A1B496-469A-4FDD-BC8A-3510D232072C}">
      <dsp:nvSpPr>
        <dsp:cNvPr id="0" name=""/>
        <dsp:cNvSpPr/>
      </dsp:nvSpPr>
      <dsp:spPr>
        <a:xfrm>
          <a:off x="5440688" y="-161745"/>
          <a:ext cx="1360935" cy="976563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No, he/she/it doesn’t</a:t>
          </a:r>
          <a:endParaRPr lang="en-US" sz="2000" b="1" kern="1200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5469291" y="-133142"/>
        <a:ext cx="1303729" cy="91935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936E93-5826-4A53-BC9B-42008BD2ACC7}">
      <dsp:nvSpPr>
        <dsp:cNvPr id="0" name=""/>
        <dsp:cNvSpPr/>
      </dsp:nvSpPr>
      <dsp:spPr>
        <a:xfrm>
          <a:off x="3496471" y="327243"/>
          <a:ext cx="1272709" cy="1433650"/>
        </a:xfrm>
        <a:prstGeom prst="ellipse">
          <a:avLst/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Do </a:t>
          </a:r>
          <a:r>
            <a:rPr lang="en-US" sz="2000" b="0" kern="120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they like tennis?</a:t>
          </a:r>
          <a:endParaRPr lang="en-US" sz="2000" b="1" kern="1200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3682855" y="537196"/>
        <a:ext cx="899941" cy="1013744"/>
      </dsp:txXfrm>
    </dsp:sp>
    <dsp:sp modelId="{27437329-32F6-4DF6-BA3E-30676525DFF2}">
      <dsp:nvSpPr>
        <dsp:cNvPr id="0" name=""/>
        <dsp:cNvSpPr/>
      </dsp:nvSpPr>
      <dsp:spPr>
        <a:xfrm rot="12025199">
          <a:off x="2036767" y="390588"/>
          <a:ext cx="1458130" cy="289113"/>
        </a:xfrm>
        <a:prstGeom prst="lef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560673-DB82-49B6-BABA-ED84F659B648}">
      <dsp:nvSpPr>
        <dsp:cNvPr id="0" name=""/>
        <dsp:cNvSpPr/>
      </dsp:nvSpPr>
      <dsp:spPr>
        <a:xfrm>
          <a:off x="1336233" y="-104709"/>
          <a:ext cx="1492695" cy="770970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Yes, they do</a:t>
          </a:r>
          <a:endParaRPr lang="en-US" sz="2000" b="1" kern="1200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1358814" y="-82128"/>
        <a:ext cx="1447533" cy="725808"/>
      </dsp:txXfrm>
    </dsp:sp>
    <dsp:sp modelId="{8B92F9A8-1379-4E2A-8CA0-2C4CA8F860D3}">
      <dsp:nvSpPr>
        <dsp:cNvPr id="0" name=""/>
        <dsp:cNvSpPr/>
      </dsp:nvSpPr>
      <dsp:spPr>
        <a:xfrm rot="20315073">
          <a:off x="4760642" y="385504"/>
          <a:ext cx="1365471" cy="289113"/>
        </a:xfrm>
        <a:prstGeom prst="leftArrow">
          <a:avLst>
            <a:gd name="adj1" fmla="val 60000"/>
            <a:gd name="adj2" fmla="val 50000"/>
          </a:avLst>
        </a:prstGeom>
        <a:solidFill>
          <a:schemeClr val="bg2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A1B496-469A-4FDD-BC8A-3510D232072C}">
      <dsp:nvSpPr>
        <dsp:cNvPr id="0" name=""/>
        <dsp:cNvSpPr/>
      </dsp:nvSpPr>
      <dsp:spPr>
        <a:xfrm>
          <a:off x="5368681" y="-104709"/>
          <a:ext cx="1420590" cy="770970"/>
        </a:xfrm>
        <a:prstGeom prst="roundRect">
          <a:avLst>
            <a:gd name="adj" fmla="val 10000"/>
          </a:avLst>
        </a:prstGeom>
        <a:solidFill>
          <a:schemeClr val="bg2">
            <a:lumMod val="5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000" b="1" kern="1200" noProof="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rPr>
            <a:t>No, they don’t</a:t>
          </a:r>
          <a:endParaRPr lang="en-US" sz="2000" b="1" kern="1200" noProof="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>
        <a:off x="5391262" y="-82128"/>
        <a:ext cx="1375428" cy="7258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3363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528794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666283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2412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334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1432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2539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01322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42647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75047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5791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68318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35193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7022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8761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7132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05001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70060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03821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57695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949399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73453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/>
              <a:pPr/>
              <a:t>17/10/2016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9912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A01B9-89BD-4F1B-8A83-0DCC119A1F26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17/10/2016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DF92F4-2C5B-4A34-8D52-C3695820C8FE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76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13" Type="http://schemas.openxmlformats.org/officeDocument/2006/relationships/diagramData" Target="../diagrams/data3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17" Type="http://schemas.microsoft.com/office/2007/relationships/diagramDrawing" Target="../diagrams/drawing3.xml"/><Relationship Id="rId2" Type="http://schemas.openxmlformats.org/officeDocument/2006/relationships/image" Target="../media/image2.png"/><Relationship Id="rId16" Type="http://schemas.openxmlformats.org/officeDocument/2006/relationships/diagramColors" Target="../diagrams/colors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5" Type="http://schemas.openxmlformats.org/officeDocument/2006/relationships/diagramQuickStyle" Target="../diagrams/quickStyle3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Relationship Id="rId1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lucy.jackson@yahoo.co.uk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844824"/>
            <a:ext cx="7772400" cy="1470025"/>
          </a:xfrm>
        </p:spPr>
        <p:txBody>
          <a:bodyPr>
            <a:normAutofit/>
          </a:bodyPr>
          <a:lstStyle/>
          <a:p>
            <a:r>
              <a:rPr lang="es-MX" sz="2800" b="1" dirty="0" smtClean="0"/>
              <a:t>CONVERSACIONES INTRODUCTORIAS: LENGUA EXTRANJERA</a:t>
            </a:r>
            <a:endParaRPr lang="es-MX" sz="2800" b="1" dirty="0"/>
          </a:p>
        </p:txBody>
      </p:sp>
      <p:sp>
        <p:nvSpPr>
          <p:cNvPr id="5" name="3 Subtítulo"/>
          <p:cNvSpPr txBox="1">
            <a:spLocks noGrp="1"/>
          </p:cNvSpPr>
          <p:nvPr>
            <p:ph type="subTitle" idx="1"/>
          </p:nvPr>
        </p:nvSpPr>
        <p:spPr>
          <a:xfrm>
            <a:off x="857224" y="3286124"/>
            <a:ext cx="7776864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Área Académica:         CONTADURÍA</a:t>
            </a: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Profesor(a</a:t>
            </a:r>
            <a:r>
              <a:rPr lang="es-MX" sz="20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):  </a:t>
            </a:r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             MA. E. GUADALUPE ISLAS LÓPEZ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endParaRPr lang="es-MX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l"/>
            <a:r>
              <a:rPr lang="es-MX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Periodo:                        JULIO-DICIEMBRE 2016</a:t>
            </a:r>
            <a:endParaRPr lang="es-MX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427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28596" y="857232"/>
            <a:ext cx="8319868" cy="4443976"/>
          </a:xfrm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en-US" sz="6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TIME EXPRESSIONS USED WITH THE PRESENT </a:t>
            </a:r>
            <a:br>
              <a:rPr lang="en-US" sz="6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6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SIMPLE</a:t>
            </a:r>
            <a:endParaRPr lang="en-US" sz="6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583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428596" y="1340768"/>
            <a:ext cx="8229600" cy="3816424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None/>
            </a:pPr>
            <a:r>
              <a:rPr lang="en-US" dirty="0" smtClean="0"/>
              <a:t>    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every hour/ day/ week/ month/summer/ year/ </a:t>
            </a:r>
            <a:r>
              <a:rPr lang="en-US" sz="4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etc</a:t>
            </a:r>
            <a:r>
              <a:rPr lang="en-U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usually, always, every morning, / evening / afternoon/night, in the morning/afternoon etc.</a:t>
            </a:r>
            <a:endParaRPr lang="en-U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83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359024" y="1615646"/>
            <a:ext cx="878497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latin typeface="Arial" pitchFamily="34" charset="0"/>
                <a:cs typeface="Arial" pitchFamily="34" charset="0"/>
              </a:rPr>
              <a:t>In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short answers 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we only use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yes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or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no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the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subject pronoun ( I, you, he, etc.) and the auxiliary verb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do/don’t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 or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does/doesn’t</a:t>
            </a:r>
            <a:r>
              <a:rPr lang="en-US" sz="40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4000" b="1" dirty="0">
                <a:latin typeface="Arial" pitchFamily="34" charset="0"/>
                <a:cs typeface="Arial" pitchFamily="34" charset="0"/>
              </a:rPr>
              <a:t>we do not repeat the main verb.</a:t>
            </a:r>
          </a:p>
          <a:p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139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graphicFrame>
        <p:nvGraphicFramePr>
          <p:cNvPr id="5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8442888"/>
              </p:ext>
            </p:extLst>
          </p:nvPr>
        </p:nvGraphicFramePr>
        <p:xfrm>
          <a:off x="457200" y="332656"/>
          <a:ext cx="8229600" cy="17751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6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2736113"/>
              </p:ext>
            </p:extLst>
          </p:nvPr>
        </p:nvGraphicFramePr>
        <p:xfrm>
          <a:off x="571472" y="2285992"/>
          <a:ext cx="8229600" cy="1575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  <p:graphicFrame>
        <p:nvGraphicFramePr>
          <p:cNvPr id="7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68978175"/>
              </p:ext>
            </p:extLst>
          </p:nvPr>
        </p:nvGraphicFramePr>
        <p:xfrm>
          <a:off x="571472" y="4005064"/>
          <a:ext cx="8229600" cy="16561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3" r:lo="rId14" r:qs="rId15" r:cs="rId16"/>
          </a:graphicData>
        </a:graphic>
      </p:graphicFrame>
    </p:spTree>
    <p:extLst>
      <p:ext uri="{BB962C8B-B14F-4D97-AF65-F5344CB8AC3E}">
        <p14:creationId xmlns:p14="http://schemas.microsoft.com/office/powerpoint/2010/main" val="2192372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28596" y="857232"/>
            <a:ext cx="8319868" cy="4443976"/>
          </a:xfrm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en-US" sz="8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EXERCISES</a:t>
            </a:r>
            <a:endParaRPr lang="en-US" sz="8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996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0" y="116632"/>
            <a:ext cx="6323479" cy="6498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Write the questions for the following information:</a:t>
            </a:r>
            <a:endParaRPr lang="es-MX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1. _______________________________?</a:t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 My name's Lucy.</a:t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2. ______________________________?</a:t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 I'm 28 years old.</a:t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3. ______________________________?</a:t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 I'm from Glasgow.</a:t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 4. _____________________________?</a:t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 I live in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Stirling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  </a:t>
            </a:r>
            <a:endParaRPr lang="es-MX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6588224" y="1412776"/>
            <a:ext cx="237626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err="1" smtClean="0"/>
              <a:t>How</a:t>
            </a:r>
            <a:r>
              <a:rPr lang="es-MX" sz="2400" dirty="0" smtClean="0"/>
              <a:t> </a:t>
            </a:r>
            <a:r>
              <a:rPr lang="es-MX" sz="2400" dirty="0" err="1" smtClean="0"/>
              <a:t>old</a:t>
            </a:r>
            <a:r>
              <a:rPr lang="es-MX" sz="2400" dirty="0" smtClean="0"/>
              <a:t> are </a:t>
            </a:r>
            <a:r>
              <a:rPr lang="es-MX" sz="2400" dirty="0" err="1" smtClean="0"/>
              <a:t>you</a:t>
            </a:r>
            <a:r>
              <a:rPr lang="es-MX" sz="2400" dirty="0" smtClean="0"/>
              <a:t>?</a:t>
            </a:r>
          </a:p>
          <a:p>
            <a:endParaRPr lang="es-MX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err="1" smtClean="0"/>
              <a:t>Where</a:t>
            </a:r>
            <a:r>
              <a:rPr lang="es-MX" sz="2400" dirty="0" smtClean="0"/>
              <a:t> are </a:t>
            </a:r>
            <a:r>
              <a:rPr lang="es-MX" sz="2400" dirty="0" err="1" smtClean="0"/>
              <a:t>you</a:t>
            </a:r>
            <a:r>
              <a:rPr lang="es-MX" sz="2400" dirty="0" smtClean="0"/>
              <a:t> </a:t>
            </a:r>
            <a:r>
              <a:rPr lang="es-MX" sz="2400" dirty="0" err="1" smtClean="0"/>
              <a:t>from</a:t>
            </a:r>
            <a:r>
              <a:rPr lang="es-MX" sz="2400" dirty="0" smtClean="0"/>
              <a:t>?</a:t>
            </a:r>
          </a:p>
          <a:p>
            <a:endParaRPr lang="es-MX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err="1" smtClean="0"/>
              <a:t>Where</a:t>
            </a:r>
            <a:r>
              <a:rPr lang="es-MX" sz="2400" dirty="0" smtClean="0"/>
              <a:t> do </a:t>
            </a:r>
            <a:r>
              <a:rPr lang="es-MX" sz="2400" dirty="0" err="1" smtClean="0"/>
              <a:t>you</a:t>
            </a:r>
            <a:r>
              <a:rPr lang="es-MX" sz="2400" dirty="0" smtClean="0"/>
              <a:t> </a:t>
            </a:r>
            <a:r>
              <a:rPr lang="es-MX" sz="2400" dirty="0" err="1" smtClean="0"/>
              <a:t>live</a:t>
            </a:r>
            <a:r>
              <a:rPr lang="es-MX" sz="2400" dirty="0" smtClean="0"/>
              <a:t>?</a:t>
            </a:r>
          </a:p>
          <a:p>
            <a:endParaRPr lang="es-MX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400" dirty="0" err="1" smtClean="0"/>
              <a:t>What´s</a:t>
            </a:r>
            <a:r>
              <a:rPr lang="es-MX" sz="2400" dirty="0" smtClean="0"/>
              <a:t> </a:t>
            </a:r>
            <a:r>
              <a:rPr lang="es-MX" sz="2400" dirty="0" err="1" smtClean="0"/>
              <a:t>your</a:t>
            </a:r>
            <a:r>
              <a:rPr lang="es-MX" sz="2400" dirty="0" smtClean="0"/>
              <a:t> </a:t>
            </a:r>
            <a:r>
              <a:rPr lang="es-MX" sz="2400" dirty="0" err="1" smtClean="0"/>
              <a:t>name</a:t>
            </a:r>
            <a:r>
              <a:rPr lang="es-MX" sz="2400" dirty="0" smtClean="0"/>
              <a:t>?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2218033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0" y="0"/>
            <a:ext cx="763234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5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_____________________________?</a:t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 I'm a French teacher.</a:t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 6. _____________________________?</a:t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 I work near </a:t>
            </a:r>
            <a:r>
              <a:rPr lang="en-US" sz="24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Stirling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, in a High School.</a:t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 7. _____________________________?</a:t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 16 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In Main street number 23.</a:t>
            </a: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 8. _____________________________?</a:t>
            </a:r>
            <a:endParaRPr lang="es-MX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 It's </a:t>
            </a:r>
            <a:r>
              <a:rPr lang="en-US" sz="24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3"/>
              </a:rPr>
              <a:t>lucy.jackson@yahoo.co.uk</a:t>
            </a:r>
            <a:endParaRPr lang="en-US" sz="24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2400" dirty="0" smtClean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  9. _____________________________?</a:t>
            </a:r>
            <a:b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  It's 689 455 89 26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/>
            </a:r>
            <a:br>
              <a:rPr lang="en-US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</a:br>
            <a:endParaRPr lang="es-MX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084168" y="476672"/>
            <a:ext cx="230425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What´s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e-mail </a:t>
            </a: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addreess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s-MX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err="1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hat´s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telephone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number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What´s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job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Where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do </a:t>
            </a: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work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What´s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MX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address</a:t>
            </a:r>
            <a:r>
              <a:rPr lang="es-MX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s-MX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594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457200" y="390091"/>
            <a:ext cx="5664696" cy="41293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 _____________________________?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No, I'm single.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200"/>
              </a:spcAft>
            </a:pP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11. _____________________________?</a:t>
            </a:r>
            <a:b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I like sports and music.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12. _____________________________?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am fine thank you.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13. _____________________________?</a:t>
            </a:r>
            <a:endParaRPr lang="es-MX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am an engineering student.</a:t>
            </a:r>
            <a:endParaRPr lang="es-MX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121896" y="836712"/>
            <a:ext cx="233853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err="1" smtClean="0"/>
              <a:t>What´s</a:t>
            </a:r>
            <a:r>
              <a:rPr lang="es-MX" sz="2400" dirty="0" smtClean="0"/>
              <a:t> </a:t>
            </a:r>
            <a:r>
              <a:rPr lang="es-MX" sz="2400" dirty="0" err="1" smtClean="0"/>
              <a:t>your</a:t>
            </a:r>
            <a:r>
              <a:rPr lang="es-MX" sz="2400" dirty="0" smtClean="0"/>
              <a:t> </a:t>
            </a:r>
            <a:r>
              <a:rPr lang="es-MX" sz="2400" dirty="0" err="1" smtClean="0"/>
              <a:t>profession</a:t>
            </a:r>
            <a:r>
              <a:rPr lang="es-MX" sz="2400" dirty="0" smtClean="0"/>
              <a:t>?</a:t>
            </a:r>
          </a:p>
          <a:p>
            <a:endParaRPr lang="es-MX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err="1" smtClean="0"/>
              <a:t>What</a:t>
            </a:r>
            <a:r>
              <a:rPr lang="es-MX" sz="2400" dirty="0" smtClean="0"/>
              <a:t> are </a:t>
            </a:r>
            <a:r>
              <a:rPr lang="es-MX" sz="2400" dirty="0" err="1" smtClean="0"/>
              <a:t>your</a:t>
            </a:r>
            <a:r>
              <a:rPr lang="es-MX" sz="2400" dirty="0" smtClean="0"/>
              <a:t> hobbies?</a:t>
            </a:r>
          </a:p>
          <a:p>
            <a:endParaRPr lang="es-MX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err="1" smtClean="0"/>
              <a:t>How</a:t>
            </a:r>
            <a:r>
              <a:rPr lang="es-MX" sz="2400" dirty="0" smtClean="0"/>
              <a:t> are </a:t>
            </a:r>
            <a:r>
              <a:rPr lang="es-MX" sz="2400" dirty="0" err="1" smtClean="0"/>
              <a:t>you</a:t>
            </a:r>
            <a:r>
              <a:rPr lang="es-MX" sz="2400" dirty="0" smtClean="0"/>
              <a:t>?</a:t>
            </a:r>
          </a:p>
          <a:p>
            <a:endParaRPr lang="es-MX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2400" dirty="0" smtClean="0"/>
              <a:t>Are </a:t>
            </a:r>
            <a:r>
              <a:rPr lang="es-MX" sz="2400" dirty="0" err="1" smtClean="0"/>
              <a:t>you</a:t>
            </a:r>
            <a:r>
              <a:rPr lang="es-MX" sz="2400" dirty="0" smtClean="0"/>
              <a:t> </a:t>
            </a:r>
            <a:r>
              <a:rPr lang="es-MX" sz="2400" dirty="0" err="1" smtClean="0"/>
              <a:t>married</a:t>
            </a:r>
            <a:r>
              <a:rPr lang="es-MX" sz="2400" dirty="0" smtClean="0"/>
              <a:t>?</a:t>
            </a:r>
            <a:endParaRPr lang="es-MX" sz="2400" dirty="0"/>
          </a:p>
        </p:txBody>
      </p:sp>
    </p:spTree>
    <p:extLst>
      <p:ext uri="{BB962C8B-B14F-4D97-AF65-F5344CB8AC3E}">
        <p14:creationId xmlns:p14="http://schemas.microsoft.com/office/powerpoint/2010/main" val="4282294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6458"/>
            <a:ext cx="8820472" cy="45259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Put the verbs in the brackets into the present simple.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1. I </a:t>
            </a:r>
            <a:r>
              <a:rPr lang="en-US" sz="2400" i="1" u="sng" dirty="0">
                <a:latin typeface="Arial" panose="020B0604020202020204" pitchFamily="34" charset="0"/>
                <a:cs typeface="Arial" panose="020B0604020202020204" pitchFamily="34" charset="0"/>
              </a:rPr>
              <a:t>play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(play)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tennis at  the weekends.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2. She ________________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(go)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to bed quite early every night.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3.  Gary _________________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(like)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swimming.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4. My mum ________________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(wash)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the dishes after every meal.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5. I _________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(watch)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TV in evenings.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6. Harry ______________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(study)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music with a great pianist.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7. Grandma Rose _______________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(read)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stories to her grandchildren.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8. They ________________ </a:t>
            </a: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(have)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eggs in the morning.</a:t>
            </a:r>
            <a:endParaRPr lang="es-MX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72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 smtClean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0" y="75645"/>
            <a:ext cx="9144000" cy="51891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Put the adverb of frequency in the correct place, as in the example</a:t>
            </a:r>
            <a:r>
              <a:rPr lang="en-US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endParaRPr lang="es-MX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1. I drink milk in the morning. </a:t>
            </a:r>
            <a:r>
              <a:rPr 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(always)</a:t>
            </a:r>
            <a:endParaRPr lang="es-MX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lang="en-US" sz="2400" i="1" u="sng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 always drink milk in the morning</a:t>
            </a:r>
            <a:endParaRPr lang="es-MX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2. Adam goes to bed late at night. </a:t>
            </a:r>
            <a:r>
              <a:rPr 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(never)</a:t>
            </a:r>
            <a:endParaRPr lang="es-MX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lang="en-US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___________________________________________</a:t>
            </a:r>
            <a:endParaRPr lang="es-MX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3. I watch TV. </a:t>
            </a:r>
            <a:r>
              <a:rPr 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(sometimes)</a:t>
            </a:r>
            <a:endParaRPr lang="es-MX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lang="en-US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___________________________________________</a:t>
            </a:r>
            <a:endParaRPr lang="es-MX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4. You can see birds in the garden. </a:t>
            </a:r>
            <a:r>
              <a:rPr 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(rarely)</a:t>
            </a:r>
            <a:endParaRPr lang="es-MX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</a:t>
            </a:r>
            <a:r>
              <a:rPr lang="en-US" sz="24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__________________________________________</a:t>
            </a:r>
            <a:endParaRPr lang="es-MX" sz="24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5. Lou eats in a restaurant. </a:t>
            </a:r>
            <a:r>
              <a:rPr lang="en-US" sz="24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(hardly ever)</a:t>
            </a:r>
            <a:endParaRPr lang="es-MX" sz="24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07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DAILY ROUTINES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s-MX" b="1" dirty="0" smtClean="0">
                <a:latin typeface="Arial" pitchFamily="34" charset="0"/>
                <a:cs typeface="Arial" pitchFamily="34" charset="0"/>
              </a:rPr>
              <a:t>Resumen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b="1" dirty="0" smtClean="0">
                <a:latin typeface="Arial" pitchFamily="34" charset="0"/>
                <a:cs typeface="Arial" pitchFamily="34" charset="0"/>
              </a:rPr>
              <a:t>El  presente simple y acciones rutinarias son el primer tema de la unidad III que conforma el PAI (programa académico institucional) de la materia de Conversaciones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I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ntroductorias en Lengua </a:t>
            </a:r>
            <a:r>
              <a:rPr lang="es-MX" b="1" dirty="0">
                <a:latin typeface="Arial" pitchFamily="34" charset="0"/>
                <a:cs typeface="Arial" pitchFamily="34" charset="0"/>
              </a:rPr>
              <a:t>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xtranjera.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es-MX" b="1" dirty="0" err="1">
                <a:latin typeface="Arial" pitchFamily="34" charset="0"/>
                <a:cs typeface="Arial" pitchFamily="34" charset="0"/>
              </a:rPr>
              <a:t>Abstract</a:t>
            </a:r>
            <a:endParaRPr lang="es-MX" b="1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The present simple and daily routines are the first topic in unit I in PAI 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(programa académico institucional) in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the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subject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 of </a:t>
            </a:r>
            <a:r>
              <a:rPr lang="es-MX" b="1" dirty="0" err="1" smtClean="0">
                <a:latin typeface="Arial" pitchFamily="34" charset="0"/>
                <a:cs typeface="Arial" pitchFamily="34" charset="0"/>
              </a:rPr>
              <a:t>Socializing</a:t>
            </a:r>
            <a:r>
              <a:rPr lang="es-MX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Keywords: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verbo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to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be,unidad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I,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conversaciones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lengua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 smtClean="0">
                <a:latin typeface="Arial" pitchFamily="34" charset="0"/>
                <a:cs typeface="Arial" pitchFamily="34" charset="0"/>
              </a:rPr>
              <a:t>extranjera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, socializing.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717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/>
            <a:r>
              <a:rPr lang="es-MX" b="1" dirty="0">
                <a:latin typeface="Arial" pitchFamily="34" charset="0"/>
                <a:cs typeface="Arial" pitchFamily="34" charset="0"/>
              </a:rPr>
              <a:t>Referencias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1716095"/>
            <a:ext cx="5688632" cy="1908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Evans, V.</a:t>
            </a:r>
            <a:r>
              <a:rPr kumimoji="0" lang="en-US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y Dooley, J. (2003). Upstream. Beginner. Express Publishing.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664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80927"/>
          </a:xfrm>
        </p:spPr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3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7514664"/>
              </p:ext>
            </p:extLst>
          </p:nvPr>
        </p:nvGraphicFramePr>
        <p:xfrm>
          <a:off x="357158" y="476673"/>
          <a:ext cx="8229600" cy="4471549"/>
        </p:xfrm>
        <a:graphic>
          <a:graphicData uri="http://schemas.openxmlformats.org/drawingml/2006/table">
            <a:tbl>
              <a:tblPr firstRow="1" bandRow="1">
                <a:effectLst>
                  <a:reflection blurRad="6350" stA="50000" endA="300" endPos="55500" dist="50800" dir="5400000" sy="-100000" algn="bl" rotWithShape="0"/>
                </a:effectLst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444113">
                <a:tc>
                  <a:txBody>
                    <a:bodyPr/>
                    <a:lstStyle/>
                    <a:p>
                      <a:pPr algn="ctr"/>
                      <a:r>
                        <a:rPr lang="en-US" sz="1800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AFFIRMATIVE</a:t>
                      </a:r>
                      <a:endParaRPr lang="en-US" sz="1800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800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NEGATIVE</a:t>
                      </a:r>
                      <a:endParaRPr lang="en-US" sz="1800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INTERROGATIVE</a:t>
                      </a:r>
                      <a:endParaRPr lang="en-US" sz="1800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25000"/>
                      </a:schemeClr>
                    </a:solidFill>
                  </a:tcPr>
                </a:tc>
              </a:tr>
              <a:tr h="474532">
                <a:tc>
                  <a:txBody>
                    <a:bodyPr/>
                    <a:lstStyle/>
                    <a:p>
                      <a:pPr algn="l"/>
                      <a:endParaRPr lang="en-US" sz="20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Long</a:t>
                      </a:r>
                      <a:r>
                        <a:rPr lang="en-US" sz="2000" b="1" baseline="0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 form</a:t>
                      </a:r>
                      <a:endParaRPr lang="en-US" sz="2000" b="1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noProof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itchFamily="34" charset="0"/>
                          <a:cs typeface="Arial" pitchFamily="34" charset="0"/>
                        </a:rPr>
                        <a:t>Short form</a:t>
                      </a:r>
                      <a:endParaRPr lang="en-US" sz="2000" b="1" noProof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20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I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I don’t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I don’t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 I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You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You do not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You don’t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 you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He lives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He does not</a:t>
                      </a:r>
                      <a:r>
                        <a:rPr lang="en-US" sz="1800" baseline="0" noProof="0" dirty="0" smtClean="0">
                          <a:latin typeface="Arial" pitchFamily="34" charset="0"/>
                          <a:cs typeface="Arial" pitchFamily="34" charset="0"/>
                        </a:rPr>
                        <a:t>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He doesn’t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Does he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She lives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She does not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She doesn’t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Does she</a:t>
                      </a:r>
                      <a:r>
                        <a:rPr lang="en-US" sz="1800" baseline="0" noProof="0" dirty="0" smtClean="0">
                          <a:latin typeface="Arial" pitchFamily="34" charset="0"/>
                          <a:cs typeface="Arial" pitchFamily="34" charset="0"/>
                        </a:rPr>
                        <a:t>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It lives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It does not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It doesn’t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Does it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We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We do not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We don’t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 we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You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You do not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You don’t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 you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50000"/>
                      </a:schemeClr>
                    </a:solidFill>
                  </a:tcPr>
                </a:tc>
              </a:tr>
              <a:tr h="444113"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They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They do not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They don’t live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noProof="0" dirty="0" smtClean="0">
                          <a:latin typeface="Arial" pitchFamily="34" charset="0"/>
                          <a:cs typeface="Arial" pitchFamily="34" charset="0"/>
                        </a:rPr>
                        <a:t>Do</a:t>
                      </a:r>
                      <a:r>
                        <a:rPr lang="en-US" sz="1800" baseline="0" noProof="0" dirty="0" smtClean="0">
                          <a:latin typeface="Arial" pitchFamily="34" charset="0"/>
                          <a:cs typeface="Arial" pitchFamily="34" charset="0"/>
                        </a:rPr>
                        <a:t> they live?</a:t>
                      </a:r>
                      <a:endParaRPr lang="en-US" sz="1800" noProof="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5411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251520" y="0"/>
            <a:ext cx="864096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     Affirmative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Blip>
                <a:blip r:embed="rId3"/>
              </a:buBlip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We form the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present simple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with the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subject (noun or personal pronoun)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and the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verb.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We usually add an –s to the third person singular in the affirmative.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  </a:t>
            </a:r>
          </a:p>
          <a:p>
            <a:pPr>
              <a:buNone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    Negative 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Blip>
                <a:blip r:embed="rId3"/>
              </a:buBlip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We form the third person singular in the negative with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does not/doesn’t + main verb.</a:t>
            </a:r>
          </a:p>
          <a:p>
            <a:pPr>
              <a:buBlip>
                <a:blip r:embed="rId3"/>
              </a:buBlip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We form all other persons in the negative with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do not/don’t + main verb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                Interrogative</a:t>
            </a:r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Blip>
                <a:blip r:embed="rId3"/>
              </a:buBlip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We use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do + subject + verb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in all persons except for the third person singular</a:t>
            </a:r>
          </a:p>
          <a:p>
            <a:pPr>
              <a:buBlip>
                <a:blip r:embed="rId3"/>
              </a:buBlip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We use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 does + subject + verb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in the third person singular.</a:t>
            </a:r>
          </a:p>
          <a:p>
            <a:pPr>
              <a:buNone/>
            </a:pPr>
            <a:r>
              <a:rPr lang="en-US" sz="2400" dirty="0">
                <a:latin typeface="Arial" pitchFamily="34" charset="0"/>
                <a:cs typeface="Arial" pitchFamily="34" charset="0"/>
              </a:rPr>
              <a:t>   </a:t>
            </a:r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Do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you like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Science?                    </a:t>
            </a:r>
            <a:r>
              <a:rPr lang="en-US" sz="2400" b="1" dirty="0">
                <a:latin typeface="Arial" pitchFamily="34" charset="0"/>
                <a:cs typeface="Arial" pitchFamily="34" charset="0"/>
              </a:rPr>
              <a:t>Does he like 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Geography?</a:t>
            </a:r>
          </a:p>
        </p:txBody>
      </p:sp>
    </p:spTree>
    <p:extLst>
      <p:ext uri="{BB962C8B-B14F-4D97-AF65-F5344CB8AC3E}">
        <p14:creationId xmlns:p14="http://schemas.microsoft.com/office/powerpoint/2010/main" val="3078168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28596" y="857232"/>
            <a:ext cx="8175852" cy="4725998"/>
          </a:xfrm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>
            <a:normAutofit/>
          </a:bodyPr>
          <a:lstStyle/>
          <a:p>
            <a: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PRESENT </a:t>
            </a:r>
            <a:b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SIMPLE   :</a:t>
            </a:r>
            <a:b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SPELLING 3</a:t>
            </a:r>
            <a:r>
              <a:rPr lang="en-US" b="1" baseline="30000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rd</a:t>
            </a:r>
            <a:r>
              <a:rPr lang="en-US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 PERSON SINGULAR AFFIRMATIVE</a:t>
            </a:r>
            <a:endParaRPr lang="en-US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542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07504" y="260649"/>
            <a:ext cx="885698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Blip>
                <a:blip r:embed="rId3"/>
              </a:buBlip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Most verbs take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–s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in the third person singular.</a:t>
            </a:r>
          </a:p>
          <a:p>
            <a:pPr>
              <a:buNone/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      I eat – he eat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s</a:t>
            </a:r>
            <a:endParaRPr lang="en-US" sz="3200" dirty="0">
              <a:latin typeface="Arial" pitchFamily="34" charset="0"/>
              <a:cs typeface="Arial" pitchFamily="34" charset="0"/>
            </a:endParaRPr>
          </a:p>
          <a:p>
            <a:pPr>
              <a:buBlip>
                <a:blip r:embed="rId3"/>
              </a:buBlip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Verbs ending in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–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ss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, -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sh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, -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ch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, -x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or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 -o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 take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–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es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I miss – he miss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es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, I finish – he finish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es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buBlip>
                <a:blip r:embed="rId3"/>
              </a:buBlip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Verbs ending in a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consonant + y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drop the –y and take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–</a:t>
            </a:r>
            <a:r>
              <a:rPr lang="en-US" sz="3200" b="1" dirty="0" err="1">
                <a:latin typeface="Arial" pitchFamily="34" charset="0"/>
                <a:cs typeface="Arial" pitchFamily="34" charset="0"/>
              </a:rPr>
              <a:t>ies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buNone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I study – he stud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ies</a:t>
            </a:r>
          </a:p>
          <a:p>
            <a:pPr>
              <a:buBlip>
                <a:blip r:embed="rId3"/>
              </a:buBlip>
            </a:pPr>
            <a:r>
              <a:rPr lang="en-US" sz="3200" dirty="0">
                <a:latin typeface="Arial" pitchFamily="34" charset="0"/>
                <a:cs typeface="Arial" pitchFamily="34" charset="0"/>
              </a:rPr>
              <a:t>Verbs ending in a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vowel + y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 take 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–s.</a:t>
            </a:r>
          </a:p>
          <a:p>
            <a:pPr>
              <a:buNone/>
            </a:pPr>
            <a:r>
              <a:rPr lang="en-US" sz="3200" b="1" dirty="0">
                <a:latin typeface="Arial" pitchFamily="34" charset="0"/>
                <a:cs typeface="Arial" pitchFamily="34" charset="0"/>
              </a:rPr>
              <a:t>     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I play – he play</a:t>
            </a:r>
            <a:r>
              <a:rPr lang="en-US" sz="3200" b="1" dirty="0">
                <a:latin typeface="Arial" pitchFamily="34" charset="0"/>
                <a:cs typeface="Arial" pitchFamily="34" charset="0"/>
              </a:rPr>
              <a:t>s</a:t>
            </a:r>
          </a:p>
          <a:p>
            <a:pPr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943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Blip>
                <a:blip r:embed="rId3"/>
              </a:buBlip>
            </a:pPr>
            <a:r>
              <a:rPr lang="en-US" b="1" dirty="0">
                <a:latin typeface="Arial" pitchFamily="34" charset="0"/>
                <a:cs typeface="Arial" pitchFamily="34" charset="0"/>
              </a:rPr>
              <a:t>Daily routines, repeated, actions </a:t>
            </a:r>
            <a:r>
              <a:rPr lang="en-US" dirty="0">
                <a:latin typeface="Arial" pitchFamily="34" charset="0"/>
                <a:cs typeface="Arial" pitchFamily="34" charset="0"/>
              </a:rPr>
              <a:t>or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habits.</a:t>
            </a:r>
          </a:p>
          <a:p>
            <a:pPr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>
                <a:latin typeface="Arial" pitchFamily="34" charset="0"/>
                <a:cs typeface="Arial" pitchFamily="34" charset="0"/>
              </a:rPr>
              <a:t>I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get up </a:t>
            </a:r>
            <a:r>
              <a:rPr lang="en-US" dirty="0">
                <a:latin typeface="Arial" pitchFamily="34" charset="0"/>
                <a:cs typeface="Arial" pitchFamily="34" charset="0"/>
              </a:rPr>
              <a:t> at 7 am every day.</a:t>
            </a:r>
          </a:p>
          <a:p>
            <a:pPr>
              <a:buNone/>
            </a:pPr>
            <a:endParaRPr lang="en-US" b="1" dirty="0">
              <a:latin typeface="Arial" pitchFamily="34" charset="0"/>
              <a:cs typeface="Arial" pitchFamily="34" charset="0"/>
            </a:endParaRPr>
          </a:p>
          <a:p>
            <a:pPr>
              <a:buBlip>
                <a:blip r:embed="rId3"/>
              </a:buBlip>
            </a:pPr>
            <a:r>
              <a:rPr lang="en-US" b="1" dirty="0">
                <a:latin typeface="Arial" pitchFamily="34" charset="0"/>
                <a:cs typeface="Arial" pitchFamily="34" charset="0"/>
              </a:rPr>
              <a:t>Permanent states.</a:t>
            </a:r>
          </a:p>
          <a:p>
            <a:pPr>
              <a:buNone/>
            </a:pPr>
            <a:r>
              <a:rPr lang="en-US" b="1" dirty="0">
                <a:latin typeface="Arial" pitchFamily="34" charset="0"/>
                <a:cs typeface="Arial" pitchFamily="34" charset="0"/>
              </a:rPr>
              <a:t>     </a:t>
            </a:r>
            <a:r>
              <a:rPr lang="en-US" dirty="0">
                <a:latin typeface="Arial" pitchFamily="34" charset="0"/>
                <a:cs typeface="Arial" pitchFamily="34" charset="0"/>
              </a:rPr>
              <a:t>She 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works</a:t>
            </a:r>
            <a:r>
              <a:rPr lang="en-US" dirty="0">
                <a:latin typeface="Arial" pitchFamily="34" charset="0"/>
                <a:cs typeface="Arial" pitchFamily="34" charset="0"/>
              </a:rPr>
              <a:t> in a bank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547664" y="404664"/>
            <a:ext cx="66909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>
                <a:latin typeface="Arial" pitchFamily="34" charset="0"/>
                <a:cs typeface="Arial" pitchFamily="34" charset="0"/>
              </a:rPr>
              <a:t>We use the </a:t>
            </a: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present simple </a:t>
            </a:r>
            <a:r>
              <a:rPr lang="en-US" sz="3600" dirty="0">
                <a:latin typeface="Arial" pitchFamily="34" charset="0"/>
                <a:cs typeface="Arial" pitchFamily="34" charset="0"/>
              </a:rPr>
              <a:t>for:</a:t>
            </a:r>
            <a:endParaRPr lang="es-MX" sz="3600" dirty="0"/>
          </a:p>
        </p:txBody>
      </p:sp>
    </p:spTree>
    <p:extLst>
      <p:ext uri="{BB962C8B-B14F-4D97-AF65-F5344CB8AC3E}">
        <p14:creationId xmlns:p14="http://schemas.microsoft.com/office/powerpoint/2010/main" val="1780606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28596" y="116632"/>
            <a:ext cx="8391876" cy="5112568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dk1"/>
          </a:fillRef>
          <a:effectRef idx="0">
            <a:scrgbClr r="0" g="0" b="0"/>
          </a:effectRef>
          <a:fontRef idx="major"/>
        </p:style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latin typeface="+mj-lt"/>
                <a:ea typeface="+mj-ea"/>
                <a:cs typeface="+mj-cs"/>
              </a:defRPr>
            </a:lvl2pPr>
            <a:lvl3pPr>
              <a:defRPr>
                <a:latin typeface="+mj-lt"/>
                <a:ea typeface="+mj-ea"/>
                <a:cs typeface="+mj-cs"/>
              </a:defRPr>
            </a:lvl3pPr>
            <a:lvl4pPr>
              <a:defRPr>
                <a:latin typeface="+mj-lt"/>
                <a:ea typeface="+mj-ea"/>
                <a:cs typeface="+mj-cs"/>
              </a:defRPr>
            </a:lvl4pPr>
            <a:lvl5pPr>
              <a:defRPr>
                <a:latin typeface="+mj-lt"/>
                <a:ea typeface="+mj-ea"/>
                <a:cs typeface="+mj-cs"/>
              </a:defRPr>
            </a:lvl5pPr>
            <a:lvl6pPr>
              <a:defRPr>
                <a:latin typeface="+mj-lt"/>
                <a:ea typeface="+mj-ea"/>
                <a:cs typeface="+mj-cs"/>
              </a:defRPr>
            </a:lvl6pPr>
            <a:lvl7pPr>
              <a:defRPr>
                <a:latin typeface="+mj-lt"/>
                <a:ea typeface="+mj-ea"/>
                <a:cs typeface="+mj-cs"/>
              </a:defRPr>
            </a:lvl7pPr>
            <a:lvl8pPr>
              <a:defRPr>
                <a:latin typeface="+mj-lt"/>
                <a:ea typeface="+mj-ea"/>
                <a:cs typeface="+mj-cs"/>
              </a:defRPr>
            </a:lvl8pPr>
            <a:lvl9pPr>
              <a:defRPr>
                <a:latin typeface="+mj-lt"/>
                <a:ea typeface="+mj-ea"/>
                <a:cs typeface="+mj-cs"/>
              </a:defRPr>
            </a:lvl9pPr>
          </a:lstStyle>
          <a:p>
            <a: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PRESENT </a:t>
            </a:r>
            <a:b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SIMPLE   :</a:t>
            </a:r>
            <a:b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PRONUNCIATION</a:t>
            </a:r>
            <a:br>
              <a:rPr lang="en-US" sz="7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n-US" sz="4000" b="1" dirty="0" smtClean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(THIRD PERSON SINGULAR)</a:t>
            </a:r>
            <a:endParaRPr lang="en-US" sz="4000" b="1" dirty="0">
              <a:solidFill>
                <a:schemeClr val="bg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94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17000" r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s-MX" b="1" dirty="0">
              <a:latin typeface="Arial" pitchFamily="34" charset="0"/>
              <a:cs typeface="Arial" pitchFamily="34" charset="0"/>
            </a:endParaRPr>
          </a:p>
          <a:p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31640" y="2454759"/>
            <a:ext cx="568863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100" dirty="0" smtClean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-S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OR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–ES</a:t>
            </a:r>
            <a:r>
              <a:rPr lang="en-US" sz="3600" dirty="0" smtClean="0">
                <a:latin typeface="Arial" pitchFamily="34" charset="0"/>
                <a:cs typeface="Arial" pitchFamily="34" charset="0"/>
              </a:rPr>
              <a:t> ENDING IS PRONUNCED: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457200" y="1214422"/>
            <a:ext cx="8229600" cy="53578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Arial" pitchFamily="34" charset="0"/>
              <a:buBlip>
                <a:blip r:embed="rId3"/>
              </a:buBlip>
            </a:pPr>
            <a:r>
              <a:rPr lang="es-ES" sz="2800" b="1" dirty="0" smtClean="0">
                <a:latin typeface="Arial" pitchFamily="34" charset="0"/>
                <a:cs typeface="Arial" pitchFamily="34" charset="0"/>
              </a:rPr>
              <a:t>/s/</a:t>
            </a:r>
            <a:r>
              <a:rPr lang="es-ES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with verbs ending in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/f/, /k/, /p/,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or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/t/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sounds.</a:t>
            </a:r>
          </a:p>
          <a:p>
            <a:pPr>
              <a:buFont typeface="Arial" pitchFamily="34" charset="0"/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he eats.</a:t>
            </a:r>
          </a:p>
          <a:p>
            <a:pPr>
              <a:buFont typeface="Arial" pitchFamily="34" charset="0"/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Blip>
                <a:blip r:embed="rId3"/>
              </a:buBlip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iz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with verbs ending in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/s/, /∫/, /</a:t>
            </a:r>
            <a:r>
              <a:rPr lang="en-US" sz="2800" b="1" dirty="0" err="1" smtClean="0">
                <a:latin typeface="Arial" pitchFamily="34" charset="0"/>
                <a:cs typeface="Arial" pitchFamily="34" charset="0"/>
              </a:rPr>
              <a:t>dz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/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or </a:t>
            </a: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/z/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 sounds. </a:t>
            </a:r>
          </a:p>
          <a:p>
            <a:pPr>
              <a:buFont typeface="Arial" pitchFamily="34" charset="0"/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  he catches.</a:t>
            </a:r>
          </a:p>
          <a:p>
            <a:pPr>
              <a:buFont typeface="Arial" pitchFamily="34" charset="0"/>
              <a:buNone/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pitchFamily="34" charset="0"/>
              <a:buBlip>
                <a:blip r:embed="rId3"/>
              </a:buBlip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/z/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with verbs ending in all other sounds.</a:t>
            </a:r>
          </a:p>
          <a:p>
            <a:pPr>
              <a:buFont typeface="Arial" pitchFamily="34" charset="0"/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   </a:t>
            </a:r>
            <a:r>
              <a:rPr lang="en-US" sz="2800" dirty="0" smtClean="0">
                <a:latin typeface="Arial" pitchFamily="34" charset="0"/>
                <a:cs typeface="Arial" pitchFamily="34" charset="0"/>
              </a:rPr>
              <a:t>he swims.</a:t>
            </a:r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048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934</Words>
  <Application>Microsoft Office PowerPoint</Application>
  <PresentationFormat>Presentación en pantalla (4:3)</PresentationFormat>
  <Paragraphs>163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20</vt:i4>
      </vt:variant>
    </vt:vector>
  </HeadingPairs>
  <TitlesOfParts>
    <vt:vector size="22" baseType="lpstr">
      <vt:lpstr>Tema de Office</vt:lpstr>
      <vt:lpstr>1_Tema de Office</vt:lpstr>
      <vt:lpstr>CONVERSACIONES INTRODUCTORIAS: LENGUA EXTRANJERA</vt:lpstr>
      <vt:lpstr>DAILY ROUTINES</vt:lpstr>
      <vt:lpstr>Presentación de PowerPoint</vt:lpstr>
      <vt:lpstr>Presentación de PowerPoint</vt:lpstr>
      <vt:lpstr>PRESENT  SIMPLE   : SPELLING 3rd. PERSON SINGULAR AFFIRMATIVE</vt:lpstr>
      <vt:lpstr>Presentación de PowerPoint</vt:lpstr>
      <vt:lpstr>Presentación de PowerPoint</vt:lpstr>
      <vt:lpstr>Presentación de PowerPoint</vt:lpstr>
      <vt:lpstr>-S OR –ES ENDING IS PRONUNCED:</vt:lpstr>
      <vt:lpstr>TIME EXPRESSIONS USED WITH THE PRESENT  SIMPLE</vt:lpstr>
      <vt:lpstr>Presentación de PowerPoint</vt:lpstr>
      <vt:lpstr>Presentación de PowerPoint</vt:lpstr>
      <vt:lpstr>Presentación de PowerPoint</vt:lpstr>
      <vt:lpstr>EXERCISES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Citlali</dc:creator>
  <cp:lastModifiedBy>COORDINACIÓN LC</cp:lastModifiedBy>
  <cp:revision>52</cp:revision>
  <dcterms:created xsi:type="dcterms:W3CDTF">2012-12-04T21:22:09Z</dcterms:created>
  <dcterms:modified xsi:type="dcterms:W3CDTF">2016-10-17T22:00:09Z</dcterms:modified>
</cp:coreProperties>
</file>